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ook Antiqua" panose="02040602050305030304" pitchFamily="18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58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38398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FOOD-SENSEI – Your AI Nutrition Coach</a:t>
            </a:r>
            <a:endParaRPr lang="en-US" sz="4650" dirty="0">
              <a:latin typeface="Book Antiqua" panose="020406020503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2126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An AI-powered food analyzer, critic, finder and myth buster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8307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Powered by Gemini APIs &amp; Crew AI | Built with Flask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546568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101058" y="5647194"/>
            <a:ext cx="271069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Book Antiqua" panose="02040602050305030304" pitchFamily="18" charset="0"/>
                <a:ea typeface="Inter Bold" pitchFamily="34" charset="-122"/>
                <a:cs typeface="Inter Bold" pitchFamily="34" charset="-120"/>
              </a:rPr>
              <a:t>by Polar Devs</a:t>
            </a:r>
            <a:endParaRPr lang="en-US" sz="2200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508C2-980F-C4AB-8412-F24FC9BD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6" y="1892756"/>
            <a:ext cx="4639826" cy="463982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Minimalist Snowflake Logo Design">
            <a:extLst>
              <a:ext uri="{FF2B5EF4-FFF2-40B4-BE49-F238E27FC236}">
                <a16:creationId xmlns:a16="http://schemas.microsoft.com/office/drawing/2014/main" id="{2AC9E838-9716-B62E-8732-0471BCB4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70" y="5482389"/>
            <a:ext cx="726445" cy="72644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CF2CED-88BC-1690-952C-C822A535D3FF}"/>
              </a:ext>
            </a:extLst>
          </p:cNvPr>
          <p:cNvSpPr txBox="1"/>
          <p:nvPr/>
        </p:nvSpPr>
        <p:spPr>
          <a:xfrm>
            <a:off x="12449908" y="7445828"/>
            <a:ext cx="2180492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EC86C-DF93-1ED1-BE58-AF44A0AFBCC0}"/>
              </a:ext>
            </a:extLst>
          </p:cNvPr>
          <p:cNvSpPr txBox="1"/>
          <p:nvPr/>
        </p:nvSpPr>
        <p:spPr>
          <a:xfrm>
            <a:off x="12617557" y="7744721"/>
            <a:ext cx="1969477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9972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650" dirty="0">
              <a:latin typeface="Book Antiqua" panose="020406020503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5841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FOOD-SENSEI is more than an app — your food wisdom partner.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2022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Contact us at info@foodsensei.ai | Team FOOD-SENSEI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5C940-7ECF-C8DD-4C90-248AB94712BA}"/>
              </a:ext>
            </a:extLst>
          </p:cNvPr>
          <p:cNvSpPr txBox="1"/>
          <p:nvPr/>
        </p:nvSpPr>
        <p:spPr>
          <a:xfrm>
            <a:off x="12449908" y="7445828"/>
            <a:ext cx="2180492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59122-6AB5-3E75-0199-C2DEE4A536E4}"/>
              </a:ext>
            </a:extLst>
          </p:cNvPr>
          <p:cNvSpPr txBox="1"/>
          <p:nvPr/>
        </p:nvSpPr>
        <p:spPr>
          <a:xfrm>
            <a:off x="12617557" y="7744721"/>
            <a:ext cx="1969477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3918"/>
            <a:ext cx="63900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What is FOOD-SENSEI?</a:t>
            </a:r>
            <a:endParaRPr lang="en-US" sz="4650" dirty="0">
              <a:latin typeface="Book Antiqua" panose="0204060205030503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910257"/>
            <a:ext cx="13042821" cy="2328743"/>
          </a:xfrm>
          <a:prstGeom prst="roundRect">
            <a:avLst>
              <a:gd name="adj" fmla="val 409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144691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AI-powered nutrition coach that analyzes your food.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643682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Detects packaged vs. unpackaged meals using images.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6142673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Estimates nutrition, gives health advice, and busts myths.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224" y="6641663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Backed by Gemini AI, Crew AI agents, and smart scraping.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53911-3454-8E5A-4C2E-C503C4EE6AA6}"/>
              </a:ext>
            </a:extLst>
          </p:cNvPr>
          <p:cNvSpPr txBox="1"/>
          <p:nvPr/>
        </p:nvSpPr>
        <p:spPr>
          <a:xfrm>
            <a:off x="12449908" y="7445828"/>
            <a:ext cx="2180492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128AC-0141-2D79-F2BB-B04C5DECCF4B}"/>
              </a:ext>
            </a:extLst>
          </p:cNvPr>
          <p:cNvSpPr txBox="1"/>
          <p:nvPr/>
        </p:nvSpPr>
        <p:spPr>
          <a:xfrm>
            <a:off x="12617557" y="7744721"/>
            <a:ext cx="1969477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EA83E-D17B-80A5-77E2-4E039B9D80E3}"/>
              </a:ext>
            </a:extLst>
          </p:cNvPr>
          <p:cNvSpPr txBox="1"/>
          <p:nvPr/>
        </p:nvSpPr>
        <p:spPr>
          <a:xfrm>
            <a:off x="12555415" y="7837322"/>
            <a:ext cx="1969477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301353"/>
            <a:ext cx="610433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Key Features Overview</a:t>
            </a:r>
            <a:endParaRPr lang="en-US" sz="4650" dirty="0">
              <a:latin typeface="Book Antiqua" panose="0204060205030503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22127" y="2414111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4D4D5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25422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25204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Smart Food Analyzer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87579" y="3028593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Identify nutrition and health tags from food images.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822127" y="3873460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4D4D5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8477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7579" y="3979783"/>
            <a:ext cx="308669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Healthy Nearby Finder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587579" y="448794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Locate healthy options around you with live search.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822127" y="5332809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4D4D51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44120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7579" y="54391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Food Myth Buster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87579" y="594729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Ask questions; AI debunks myths with science.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93790" y="65653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Each task is modular and can be demoed independently.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EEE25F-DA98-2865-0344-386ECDB642E1}"/>
              </a:ext>
            </a:extLst>
          </p:cNvPr>
          <p:cNvSpPr/>
          <p:nvPr/>
        </p:nvSpPr>
        <p:spPr>
          <a:xfrm>
            <a:off x="9654182" y="3245618"/>
            <a:ext cx="1720551" cy="63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 Antiqua" panose="0204060205030503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E5B306-B9B7-05B7-A778-3D94F999521A}"/>
              </a:ext>
            </a:extLst>
          </p:cNvPr>
          <p:cNvGrpSpPr/>
          <p:nvPr/>
        </p:nvGrpSpPr>
        <p:grpSpPr>
          <a:xfrm>
            <a:off x="9144000" y="0"/>
            <a:ext cx="5486400" cy="8229600"/>
            <a:chOff x="9144000" y="0"/>
            <a:chExt cx="5486400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0" y="0"/>
              <a:ext cx="5486400" cy="82296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44EBF-098E-67B2-7B19-B4698023206B}"/>
                </a:ext>
              </a:extLst>
            </p:cNvPr>
            <p:cNvSpPr/>
            <p:nvPr/>
          </p:nvSpPr>
          <p:spPr>
            <a:xfrm>
              <a:off x="12142291" y="3256585"/>
              <a:ext cx="1720551" cy="639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452787-53DC-38A3-75D0-506A244DD2DE}"/>
                </a:ext>
              </a:extLst>
            </p:cNvPr>
            <p:cNvSpPr/>
            <p:nvPr/>
          </p:nvSpPr>
          <p:spPr>
            <a:xfrm>
              <a:off x="9654182" y="3256586"/>
              <a:ext cx="1802179" cy="745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A34C7CA-B4D1-EC66-A406-0453243672D1}"/>
                </a:ext>
              </a:extLst>
            </p:cNvPr>
            <p:cNvSpPr/>
            <p:nvPr/>
          </p:nvSpPr>
          <p:spPr>
            <a:xfrm>
              <a:off x="9673974" y="6245767"/>
              <a:ext cx="1720551" cy="639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 Antiqua" panose="0204060205030503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DF122C-D888-0287-4A7A-C797978A06C5}"/>
                </a:ext>
              </a:extLst>
            </p:cNvPr>
            <p:cNvSpPr/>
            <p:nvPr/>
          </p:nvSpPr>
          <p:spPr>
            <a:xfrm>
              <a:off x="12360538" y="6310194"/>
              <a:ext cx="1720551" cy="639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 Antiqua" panose="02040602050305030304" pitchFamily="18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3702"/>
            <a:ext cx="796766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Task 1 – Smart Food Analyzer</a:t>
            </a:r>
            <a:endParaRPr lang="en-US" sz="4650" dirty="0">
              <a:latin typeface="Book Antiqua" panose="0204060205030503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6008846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5758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Upload a food photo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139446" y="5668566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139446" y="6235541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Gemini detects packaging status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85221" y="5328285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85221" y="5895261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Fetch or estimate nutrition details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830997" y="4988123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30997" y="5555099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Agents tag health flags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830997" y="643532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Examples: “Too much sugar,” “Great choice!”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2379DA-D3C6-069C-B80C-0FDE93B56AAB}"/>
              </a:ext>
            </a:extLst>
          </p:cNvPr>
          <p:cNvSpPr txBox="1"/>
          <p:nvPr/>
        </p:nvSpPr>
        <p:spPr>
          <a:xfrm>
            <a:off x="12449908" y="7445828"/>
            <a:ext cx="2180492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26C81-024D-D9BC-FC30-EA02197BFCA1}"/>
              </a:ext>
            </a:extLst>
          </p:cNvPr>
          <p:cNvSpPr txBox="1"/>
          <p:nvPr/>
        </p:nvSpPr>
        <p:spPr>
          <a:xfrm>
            <a:off x="12617557" y="7744721"/>
            <a:ext cx="1969477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8257"/>
            <a:ext cx="85707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Task 2 – Healthy Nearby Finder</a:t>
            </a:r>
            <a:endParaRPr lang="en-US" sz="4650" dirty="0">
              <a:latin typeface="Book Antiqua" panose="0204060205030503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105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Enter your location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5818703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Easy input for precise results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5893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10545"/>
            <a:ext cx="342149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Gemini and search find healthy spots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73008" y="619077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Live data powers accurate nearby options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77995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10545"/>
            <a:ext cx="342149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Receive smart alternatives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15111" y="619077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Example: “No salad? Try half sandwich from Café X.”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64D49-DFEE-6970-1DD6-DBE74F574CAF}"/>
              </a:ext>
            </a:extLst>
          </p:cNvPr>
          <p:cNvSpPr txBox="1"/>
          <p:nvPr/>
        </p:nvSpPr>
        <p:spPr>
          <a:xfrm>
            <a:off x="12449908" y="7445828"/>
            <a:ext cx="2180492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277E1A-0A13-E40F-33F9-42ECFA54F101}"/>
              </a:ext>
            </a:extLst>
          </p:cNvPr>
          <p:cNvSpPr txBox="1"/>
          <p:nvPr/>
        </p:nvSpPr>
        <p:spPr>
          <a:xfrm>
            <a:off x="12617557" y="7744721"/>
            <a:ext cx="1969477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8766"/>
            <a:ext cx="720804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Task 3 – Food Myth Buster</a:t>
            </a:r>
            <a:endParaRPr lang="en-US" sz="4650" dirty="0">
              <a:latin typeface="Book Antiqua" panose="0204060205030503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397811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User asks food myth questions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9095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Simple input for complex queries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397811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Gemini delivers accurate verdicts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79095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 Truth or Myth with scientific backing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341126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Includes practical advice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41888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Optional image input for better context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5EE29-3D4E-DAFD-4EE9-6BD9BE9E679F}"/>
              </a:ext>
            </a:extLst>
          </p:cNvPr>
          <p:cNvSpPr txBox="1"/>
          <p:nvPr/>
        </p:nvSpPr>
        <p:spPr>
          <a:xfrm>
            <a:off x="12449908" y="7445828"/>
            <a:ext cx="2180492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0AAA7-8E7D-DA68-A69E-14F8C613F863}"/>
              </a:ext>
            </a:extLst>
          </p:cNvPr>
          <p:cNvSpPr txBox="1"/>
          <p:nvPr/>
        </p:nvSpPr>
        <p:spPr>
          <a:xfrm>
            <a:off x="12617557" y="7744721"/>
            <a:ext cx="1969477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037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Behind the Scenes – Tech Stack</a:t>
            </a:r>
            <a:endParaRPr lang="en-US" sz="4650" dirty="0">
              <a:latin typeface="Book Antiqua" panose="0204060205030503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89052"/>
            <a:ext cx="7556421" cy="4280059"/>
          </a:xfrm>
          <a:prstGeom prst="roundRect">
            <a:avLst>
              <a:gd name="adj" fmla="val 22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89667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0403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Frontend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30403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HTML, CSS, JavaScript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35469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69069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Backend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369069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Python + Flask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0" y="419731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3410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AI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43410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Gemini APIs (Vision + Text)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1410" y="484763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49913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Agents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802624" y="49913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Crew AI (Nutritionist, Ingredient Checker)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01410" y="586085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60045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Scraping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4802624" y="600456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requests + BeautifulSoup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801410" y="651117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224" y="66548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Deployment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802624" y="66548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Replit / Render</a:t>
            </a:r>
            <a:endParaRPr lang="en-US" sz="1750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6871"/>
            <a:ext cx="64293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Why This Project Rocks</a:t>
            </a:r>
            <a:endParaRPr lang="en-US" sz="4650" dirty="0">
              <a:latin typeface="Book Antiqua" panose="0204060205030503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557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Fast &amp; Lightweight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36388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No database means quick, smooth performance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8667" y="4621292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48557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Real-World Use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3101" y="536388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Solves everyday nutrition questions and choices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6188035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224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Scalable &amp; Modular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93062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Easily built in phases with demo-able parts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28667" y="6188035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3101" y="64224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Smart UX &amp; AI</a:t>
            </a:r>
            <a:endParaRPr lang="en-US" sz="2300" dirty="0">
              <a:latin typeface="Book Antiqua" panose="0204060205030503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63101" y="693062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Advanced AI powers intuitive, helpful interface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929C89-44A6-307C-4057-1E7E0F9738E4}"/>
              </a:ext>
            </a:extLst>
          </p:cNvPr>
          <p:cNvSpPr txBox="1"/>
          <p:nvPr/>
        </p:nvSpPr>
        <p:spPr>
          <a:xfrm>
            <a:off x="12617557" y="7744721"/>
            <a:ext cx="1969477" cy="369332"/>
          </a:xfrm>
          <a:prstGeom prst="rect">
            <a:avLst/>
          </a:prstGeom>
          <a:solidFill>
            <a:srgbClr val="0C0625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7841"/>
            <a:ext cx="709553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Book Antiqua" panose="02040602050305030304" pitchFamily="18" charset="0"/>
                <a:ea typeface="Petrona Bold" pitchFamily="34" charset="-122"/>
                <a:cs typeface="Petrona Bold" pitchFamily="34" charset="-120"/>
              </a:rPr>
              <a:t>Next Steps &amp; Help Needed</a:t>
            </a:r>
            <a:endParaRPr lang="en-US" sz="4650" dirty="0">
              <a:latin typeface="Book Antiqua" panose="0204060205030503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8122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Refine prompt design for each core task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2544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Set up Crew AI agents effectively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6966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Develop frontend layout and mockups</a:t>
            </a:r>
            <a:endParaRPr lang="en-US" sz="1750" dirty="0">
              <a:latin typeface="Book Antiqua" panose="0204060205030503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1388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Book Antiqua" panose="02040602050305030304" pitchFamily="18" charset="0"/>
                <a:ea typeface="Inter" pitchFamily="34" charset="-122"/>
                <a:cs typeface="Inter" pitchFamily="34" charset="-120"/>
              </a:rPr>
              <a:t>Test user feedback and iterate</a:t>
            </a:r>
            <a:endParaRPr lang="en-US" sz="1750" dirty="0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23</TotalTime>
  <Words>385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Book Antiqua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Harsimran Singh</cp:lastModifiedBy>
  <cp:revision>5</cp:revision>
  <dcterms:created xsi:type="dcterms:W3CDTF">2025-05-02T14:59:37Z</dcterms:created>
  <dcterms:modified xsi:type="dcterms:W3CDTF">2025-05-02T15:27:15Z</dcterms:modified>
</cp:coreProperties>
</file>